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snapVertSplitter="1" vertBarState="minimized" horzBarState="maximized">
    <p:restoredLeft sz="34559" autoAdjust="0"/>
    <p:restoredTop sz="86323" autoAdjust="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4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448279-6565-40CF-8D50-BF1E76AF3C5A}" type="datetimeFigureOut">
              <a:rPr lang="es-MX" smtClean="0"/>
              <a:t>26/05/2012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6E659-E4C1-408C-8BD7-BBFBD2C4AE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71426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6E659-E4C1-408C-8BD7-BBFBD2C4AE79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677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02C50-C322-4774-9FFF-F9DE4589D8F2}" type="datetimeFigureOut">
              <a:rPr lang="es-MX" smtClean="0"/>
              <a:t>26/05/2012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2E375-89CF-4834-9FE7-6D319CD4DA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8515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02C50-C322-4774-9FFF-F9DE4589D8F2}" type="datetimeFigureOut">
              <a:rPr lang="es-MX" smtClean="0"/>
              <a:t>26/05/2012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2E375-89CF-4834-9FE7-6D319CD4DA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7165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02C50-C322-4774-9FFF-F9DE4589D8F2}" type="datetimeFigureOut">
              <a:rPr lang="es-MX" smtClean="0"/>
              <a:t>26/05/2012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2E375-89CF-4834-9FE7-6D319CD4DA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7404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02C50-C322-4774-9FFF-F9DE4589D8F2}" type="datetimeFigureOut">
              <a:rPr lang="es-MX" smtClean="0"/>
              <a:t>26/05/2012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2E375-89CF-4834-9FE7-6D319CD4DA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42359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02C50-C322-4774-9FFF-F9DE4589D8F2}" type="datetimeFigureOut">
              <a:rPr lang="es-MX" smtClean="0"/>
              <a:t>26/05/2012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2E375-89CF-4834-9FE7-6D319CD4DA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3388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02C50-C322-4774-9FFF-F9DE4589D8F2}" type="datetimeFigureOut">
              <a:rPr lang="es-MX" smtClean="0"/>
              <a:t>26/05/2012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2E375-89CF-4834-9FE7-6D319CD4DA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295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02C50-C322-4774-9FFF-F9DE4589D8F2}" type="datetimeFigureOut">
              <a:rPr lang="es-MX" smtClean="0"/>
              <a:t>26/05/2012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2E375-89CF-4834-9FE7-6D319CD4DA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71823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02C50-C322-4774-9FFF-F9DE4589D8F2}" type="datetimeFigureOut">
              <a:rPr lang="es-MX" smtClean="0"/>
              <a:t>26/05/2012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2E375-89CF-4834-9FE7-6D319CD4DA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17869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02C50-C322-4774-9FFF-F9DE4589D8F2}" type="datetimeFigureOut">
              <a:rPr lang="es-MX" smtClean="0"/>
              <a:t>26/05/2012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2E375-89CF-4834-9FE7-6D319CD4DA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7298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02C50-C322-4774-9FFF-F9DE4589D8F2}" type="datetimeFigureOut">
              <a:rPr lang="es-MX" smtClean="0"/>
              <a:t>26/05/2012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2E375-89CF-4834-9FE7-6D319CD4DA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7495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02C50-C322-4774-9FFF-F9DE4589D8F2}" type="datetimeFigureOut">
              <a:rPr lang="es-MX" smtClean="0"/>
              <a:t>26/05/2012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2E375-89CF-4834-9FE7-6D319CD4DA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6857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02C50-C322-4774-9FFF-F9DE4589D8F2}" type="datetimeFigureOut">
              <a:rPr lang="es-MX" smtClean="0"/>
              <a:t>26/05/2012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2E375-89CF-4834-9FE7-6D319CD4DA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4527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3456384" cy="2304256"/>
          </a:xfrm>
        </p:spPr>
        <p:txBody>
          <a:bodyPr>
            <a:normAutofit/>
          </a:bodyPr>
          <a:lstStyle/>
          <a:p>
            <a:pPr algn="l"/>
            <a:r>
              <a:rPr lang="es-MX" sz="2400" dirty="0" smtClean="0"/>
              <a:t>LA LIBERTAD DE EXPRESIÓN </a:t>
            </a:r>
            <a:br>
              <a:rPr lang="es-MX" sz="2400" dirty="0" smtClean="0"/>
            </a:br>
            <a:r>
              <a:rPr lang="es-MX" sz="2400" dirty="0" smtClean="0"/>
              <a:t>piedra </a:t>
            </a:r>
            <a:r>
              <a:rPr lang="es-MX" sz="2400" dirty="0"/>
              <a:t>angular de las </a:t>
            </a:r>
            <a:br>
              <a:rPr lang="es-MX" sz="2400" dirty="0"/>
            </a:br>
            <a:r>
              <a:rPr lang="es-MX" sz="2400" dirty="0" smtClean="0"/>
              <a:t>SOCIEDADES DEL CONOCIMIENTO</a:t>
            </a:r>
            <a:endParaRPr lang="es-MX" sz="2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7584" y="3286545"/>
            <a:ext cx="4937007" cy="1726631"/>
          </a:xfrm>
        </p:spPr>
        <p:txBody>
          <a:bodyPr>
            <a:normAutofit fontScale="55000" lnSpcReduction="20000"/>
          </a:bodyPr>
          <a:lstStyle/>
          <a:p>
            <a:r>
              <a:rPr lang="es-MX" sz="5100" b="1" dirty="0" smtClean="0">
                <a:solidFill>
                  <a:schemeClr val="accent2">
                    <a:lumMod val="75000"/>
                  </a:schemeClr>
                </a:solidFill>
              </a:rPr>
              <a:t>la libertad de expresión implica:</a:t>
            </a:r>
          </a:p>
          <a:p>
            <a:endParaRPr lang="es-MX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es-MX" sz="3800" b="1" dirty="0" smtClean="0">
                <a:solidFill>
                  <a:schemeClr val="accent2">
                    <a:lumMod val="75000"/>
                  </a:schemeClr>
                </a:solidFill>
              </a:rPr>
              <a:t>LIBERTAD DE OPINAR</a:t>
            </a:r>
          </a:p>
          <a:p>
            <a:r>
              <a:rPr lang="es-MX" sz="3800" b="1" dirty="0" smtClean="0">
                <a:solidFill>
                  <a:schemeClr val="accent2">
                    <a:lumMod val="75000"/>
                  </a:schemeClr>
                </a:solidFill>
              </a:rPr>
              <a:t>EXPRESARSE Y ESCRIBIR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s-MX" sz="3800" b="1" dirty="0" smtClean="0">
                <a:solidFill>
                  <a:schemeClr val="accent2">
                    <a:lumMod val="75000"/>
                  </a:schemeClr>
                </a:solidFill>
              </a:rPr>
              <a:t>DE PRENSA</a:t>
            </a:r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4" name="3 Marco"/>
          <p:cNvSpPr/>
          <p:nvPr/>
        </p:nvSpPr>
        <p:spPr>
          <a:xfrm>
            <a:off x="179512" y="476672"/>
            <a:ext cx="3888432" cy="2448272"/>
          </a:xfrm>
          <a:prstGeom prst="frame">
            <a:avLst>
              <a:gd name="adj1" fmla="val 45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1026" name="Picture 2" descr="C:\Users\JoséHi\Pictures\hi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523" y="476672"/>
            <a:ext cx="1753165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Trapecio"/>
          <p:cNvSpPr/>
          <p:nvPr/>
        </p:nvSpPr>
        <p:spPr>
          <a:xfrm>
            <a:off x="4184504" y="2420888"/>
            <a:ext cx="1656184" cy="723203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27" name="Picture 3" descr="C:\Users\JoséHi\AppData\Local\Microsoft\Windows\Temporary Internet Files\Content.IE5\DWK2T82X\MP900443361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12160" y="2708920"/>
            <a:ext cx="2924944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JoséHi\AppData\Local\Microsoft\Windows\Temporary Internet Files\Content.IE5\O0EPWSHZ\MP90044346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688" y="524178"/>
            <a:ext cx="2947148" cy="196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JoséHi\AppData\Local\Microsoft\Windows\Temporary Internet Files\Content.IE5\HGJYQ79E\MC90044189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61" y="5085184"/>
            <a:ext cx="2247900" cy="155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2567561" y="5217263"/>
            <a:ext cx="3819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</a:rPr>
              <a:t>LIBRE ACCESO A LA INFORMACIÓN </a:t>
            </a:r>
          </a:p>
          <a:p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</a:rPr>
              <a:t>Y CIRCULACION DE ÉSTA.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6374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3792" y="476672"/>
            <a:ext cx="3166120" cy="2088232"/>
          </a:xfrm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s-MX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ENUNCIACION DE LA LIBERTAD DE EXPRESIÓN</a:t>
            </a:r>
            <a:endParaRPr lang="es-MX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3286545"/>
            <a:ext cx="3888432" cy="2952328"/>
          </a:xfrm>
        </p:spPr>
        <p:txBody>
          <a:bodyPr>
            <a:normAutofit fontScale="85000" lnSpcReduction="10000"/>
          </a:bodyPr>
          <a:lstStyle/>
          <a:p>
            <a:r>
              <a:rPr lang="es-MX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SUSTENTADA EN LA DECLARACIÓN UNIVERSAL DE LOS DERECHOS HUMANOS Y EL PACTO INTERNACIONAL DE DERECHOS CIVILES Y POLITICOS.</a:t>
            </a:r>
          </a:p>
          <a:p>
            <a:endParaRPr lang="es-MX" dirty="0"/>
          </a:p>
        </p:txBody>
      </p:sp>
      <p:sp>
        <p:nvSpPr>
          <p:cNvPr id="4" name="3 Marco"/>
          <p:cNvSpPr/>
          <p:nvPr/>
        </p:nvSpPr>
        <p:spPr>
          <a:xfrm>
            <a:off x="323528" y="426438"/>
            <a:ext cx="4032448" cy="2448272"/>
          </a:xfrm>
          <a:prstGeom prst="frame">
            <a:avLst>
              <a:gd name="adj1" fmla="val 45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1026" name="Picture 2" descr="C:\Users\JoséHi\Pictures\hi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170" y="414327"/>
            <a:ext cx="1549845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Trapecio"/>
          <p:cNvSpPr/>
          <p:nvPr/>
        </p:nvSpPr>
        <p:spPr>
          <a:xfrm>
            <a:off x="4417121" y="2563341"/>
            <a:ext cx="1656184" cy="723203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050" name="Picture 2" descr="C:\Users\JoséHi\AppData\Local\Microsoft\Windows\Temporary Internet Files\Content.IE5\DWK2T82X\MC90044189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591399"/>
            <a:ext cx="1337351" cy="176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JoséHi\Pictures\11-handshak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563" y="2924943"/>
            <a:ext cx="2499683" cy="1666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JoséHi\Pictures\declaracion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616247"/>
            <a:ext cx="3415238" cy="2005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JoséHi\Pictures\300PX-~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981" y="414327"/>
            <a:ext cx="2857500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345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3792" y="476672"/>
            <a:ext cx="3454152" cy="2239738"/>
          </a:xfrm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s-MX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LIBERTAD DE EXPRESIÓN GARANTIZA LAS SOCIEDADES DEL CONOCIMIENTO</a:t>
            </a:r>
            <a:endParaRPr lang="es-MX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05833" y="3429000"/>
            <a:ext cx="3888432" cy="2736304"/>
          </a:xfrm>
        </p:spPr>
        <p:txBody>
          <a:bodyPr>
            <a:normAutofit fontScale="62500" lnSpcReduction="20000"/>
          </a:bodyPr>
          <a:lstStyle/>
          <a:p>
            <a:r>
              <a:rPr lang="es-MX" b="1" dirty="0" smtClean="0">
                <a:solidFill>
                  <a:srgbClr val="C00000"/>
                </a:solidFill>
              </a:rPr>
              <a:t>LA BÚSQUEDA PERTINENTE DE INFORMACIÓN , LOS INTERCAMBIOS, LAS DISCUSIONES</a:t>
            </a:r>
            <a:endParaRPr lang="es-MX" b="1" dirty="0">
              <a:solidFill>
                <a:srgbClr val="C00000"/>
              </a:solidFill>
            </a:endParaRPr>
          </a:p>
          <a:p>
            <a:r>
              <a:rPr lang="es-MX" b="1" dirty="0" smtClean="0">
                <a:solidFill>
                  <a:srgbClr val="C00000"/>
                </a:solidFill>
              </a:rPr>
              <a:t>LOS DEBATES DEMOCRÁTICOS Y LAS ACTIVIDADES CIENTÍFICAS O CREATIVAS LIBRES, PROPICIAN QUE LA INFORMACIÓN SE CONVIERTA EN CONOCIMIENTO</a:t>
            </a:r>
            <a:endParaRPr lang="es-MX" b="1" dirty="0">
              <a:solidFill>
                <a:srgbClr val="C00000"/>
              </a:solidFill>
            </a:endParaRPr>
          </a:p>
        </p:txBody>
      </p:sp>
      <p:sp>
        <p:nvSpPr>
          <p:cNvPr id="4" name="3 Marco"/>
          <p:cNvSpPr/>
          <p:nvPr/>
        </p:nvSpPr>
        <p:spPr>
          <a:xfrm>
            <a:off x="323528" y="263525"/>
            <a:ext cx="4032448" cy="2661419"/>
          </a:xfrm>
          <a:prstGeom prst="frame">
            <a:avLst>
              <a:gd name="adj1" fmla="val 45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5" name="4 Trapecio"/>
          <p:cNvSpPr/>
          <p:nvPr/>
        </p:nvSpPr>
        <p:spPr>
          <a:xfrm>
            <a:off x="4479616" y="1844823"/>
            <a:ext cx="1656184" cy="723203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074" name="Picture 2" descr="C:\Users\JoséHi\AppData\Local\Microsoft\Windows\Temporary Internet Files\Content.IE5\HGJYQ79E\MC90044190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121" y="227640"/>
            <a:ext cx="1781175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Program Files\Microsoft Office\MEDIA\CAGCAT10\j0305257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4" y="4005064"/>
            <a:ext cx="755749" cy="121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JoséHi\Pictures\detalleb3d903ea43679990ce5e0e94a5e1fed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8" y="2924944"/>
            <a:ext cx="423180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JoséHi\Pictures\LOGO-UNESCO-200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783" y="263525"/>
            <a:ext cx="2684705" cy="2304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323528" y="5948556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Bibliografía:  Edición Unesco. Hacia las sociedades del conocimiento. Unesco 2005</a:t>
            </a:r>
          </a:p>
          <a:p>
            <a:pPr algn="ctr"/>
            <a:r>
              <a:rPr lang="es-MX" dirty="0" smtClean="0"/>
              <a:t>Internet: Google imágenes.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8438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111</Words>
  <Application>Microsoft Office PowerPoint</Application>
  <PresentationFormat>Presentación en pantalla (4:3)</PresentationFormat>
  <Paragraphs>16</Paragraphs>
  <Slides>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LA LIBERTAD DE EXPRESIÓN  piedra angular de las  SOCIEDADES DEL CONOCIMIENTO</vt:lpstr>
      <vt:lpstr>ENUNCIACION DE LA LIBERTAD DE EXPRESIÓN</vt:lpstr>
      <vt:lpstr>LA LIBERTAD DE EXPRESIÓN GARANTIZA LAS SOCIEDADES DEL CONOCIMIENTO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libertad de expresión, piedra angular de las  sociedades del conocimiento</dc:title>
  <dc:creator>PROFR. JOSÉ HIGINIO</dc:creator>
  <cp:lastModifiedBy>PROFR. JOSÉ HIGINIO</cp:lastModifiedBy>
  <cp:revision>9</cp:revision>
  <dcterms:created xsi:type="dcterms:W3CDTF">2012-05-26T20:20:53Z</dcterms:created>
  <dcterms:modified xsi:type="dcterms:W3CDTF">2012-05-26T21:47:45Z</dcterms:modified>
</cp:coreProperties>
</file>